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4" r:id="rId4"/>
    <p:sldId id="258" r:id="rId5"/>
    <p:sldId id="260" r:id="rId6"/>
    <p:sldId id="261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61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37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02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6845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677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285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81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273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3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160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161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762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06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074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807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64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946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7061BD-2FEE-43C9-87F7-8552C2FFF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78334"/>
            <a:ext cx="8825658" cy="1348381"/>
          </a:xfrm>
        </p:spPr>
        <p:txBody>
          <a:bodyPr/>
          <a:lstStyle/>
          <a:p>
            <a:r>
              <a:rPr lang="nb-NO" dirty="0"/>
              <a:t>VIEW MORPHING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BD6A1B5-90CF-4FE3-8990-6924914B9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366660"/>
            <a:ext cx="8825658" cy="861420"/>
          </a:xfrm>
        </p:spPr>
        <p:txBody>
          <a:bodyPr/>
          <a:lstStyle/>
          <a:p>
            <a:r>
              <a:rPr lang="nb-NO"/>
              <a:t>Betina, Henrik og Ingrid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26F51E3-0EBB-4D39-AA35-1D9434B3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35" y="1893390"/>
            <a:ext cx="6167498" cy="30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0702F9-D01F-4403-A4B5-EDC34852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Fremgangs-måte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FB5D57F-A399-41B8-86C1-26FE1D49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2423" r="-2" b="-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91B2AEB-9C03-4291-82DB-27D351F31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25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B42620-CAFA-4BCE-9A2D-A787DF29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Facial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FBBEA64-EA95-4627-AB88-C30429B3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29053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D9B55F3-4E7F-4518-84DE-1B4D6A1D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979" y="1325880"/>
            <a:ext cx="403859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Finne</a:t>
            </a:r>
            <a:r>
              <a:rPr lang="en-US" sz="2800" dirty="0"/>
              <a:t> </a:t>
            </a:r>
            <a:r>
              <a:rPr lang="en-US" sz="2800" dirty="0" err="1"/>
              <a:t>Fundamentalmatrise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76514AF-0992-4422-B856-3A5FE125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904826"/>
            <a:ext cx="6270662" cy="50478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083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0702F9-D01F-4403-A4B5-EDC34852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Prewarp</a:t>
            </a:r>
            <a:endParaRPr lang="en-US" dirty="0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FB5D57F-A399-41B8-86C1-26FE1D49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3" r="-2" b="-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49AED3-072F-425F-A19A-C1F4D649C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nb-NO" dirty="0" err="1"/>
              <a:t>Prewarp</a:t>
            </a:r>
            <a:endParaRPr lang="nb-NO" dirty="0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lassholder for innhold 3">
            <a:extLst>
              <a:ext uri="{FF2B5EF4-FFF2-40B4-BE49-F238E27FC236}">
                <a16:creationId xmlns:a16="http://schemas.microsoft.com/office/drawing/2014/main" id="{E50F2DF2-FC28-434B-879E-FD952BA4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76" y="2774170"/>
            <a:ext cx="6597924" cy="33484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249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B92096A1-6AC3-46FB-979A-18F4AE8B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728CD29-58B3-4F21-B30F-2879895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74E4178E-1E41-4E39-8171-5EEC297F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ED4CF93-A4AC-4FA3-BE1C-E27B351D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150C84B-F28C-46CF-A2DB-070F52404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421F718-8F86-42C4-86D6-42E6DB597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A926E5E-4023-41C7-B682-81760720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1185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Delaunay Triangulering</a:t>
            </a:r>
          </a:p>
        </p:txBody>
      </p:sp>
      <p:pic>
        <p:nvPicPr>
          <p:cNvPr id="2054" name="Picture 6" descr="https://scontent-arn2-2.xx.fbcdn.net/v/t1.15752-9/60855040_1202070986621198_9049828772248813568_n.jpg?_nc_cat=101&amp;_nc_eui2=AeFinLEowkNHzA-hVxiWRD2RgYZVlTRD9F89BQyRoZxUv6oc9WHj-Q8suS_qezx7kQHeAzcCugyWPQfd1AVlKBGXO3bcY4BAvQ2c_TlsTjm7TQ&amp;_nc_ht=scontent-arn2-2.xx&amp;oh=94626a1ba0b62106677adf5d02f49ff7&amp;oe=5D5EAFCE">
            <a:extLst>
              <a:ext uri="{FF2B5EF4-FFF2-40B4-BE49-F238E27FC236}">
                <a16:creationId xmlns:a16="http://schemas.microsoft.com/office/drawing/2014/main" id="{FC9461B1-F045-47AC-B94F-773FD939A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r="1" b="15986"/>
          <a:stretch/>
        </p:blipFill>
        <p:spPr bwMode="auto">
          <a:xfrm>
            <a:off x="635458" y="640080"/>
            <a:ext cx="451759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arn2-2.xx.fbcdn.net/v/t1.15752-9/60617656_372435703479022_7599220872448049152_n.png?_nc_cat=101&amp;_nc_eui2=AeH23ltKAq1jYkWrYJaqxAu4uAzcp4mYMW03G5ILIlZ-eMIJT-sKbGGbcHrXfetKhHpp4UoMeWOxJEGFjwkKxLnc-tI9Rp_t1QK69S-SlF3tVQ&amp;_nc_ht=scontent-arn2-2.xx&amp;oh=a87a4274fbee15b486f870c1fd3f28e6&amp;oe=5D9AE07A">
            <a:extLst>
              <a:ext uri="{FF2B5EF4-FFF2-40B4-BE49-F238E27FC236}">
                <a16:creationId xmlns:a16="http://schemas.microsoft.com/office/drawing/2014/main" id="{ED695760-5013-4CB9-99DC-B2668813F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" b="10865"/>
          <a:stretch/>
        </p:blipFill>
        <p:spPr bwMode="auto">
          <a:xfrm>
            <a:off x="5299050" y="640080"/>
            <a:ext cx="451759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DAB39156-0C25-45E3-8702-D4F3E265CB4E}"/>
              </a:ext>
            </a:extLst>
          </p:cNvPr>
          <p:cNvSpPr txBox="1"/>
          <p:nvPr/>
        </p:nvSpPr>
        <p:spPr>
          <a:xfrm>
            <a:off x="2049703" y="3627120"/>
            <a:ext cx="1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6425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A23EE57-0738-4483-91BA-BB23D776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Morph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897D890B-9AFB-4A90-9960-C92E65728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ED2387-9C78-40F9-B794-A735DCB3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109" y="0"/>
            <a:ext cx="499189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477FCF5B-12FA-4ED2-B449-20BD744A7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53900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80B2A6-1181-456F-8B6E-AD86960CD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0E42621D-EFE5-4B2A-9834-53909BBC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54" y="1688456"/>
            <a:ext cx="2936836" cy="3709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270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BAC4A4-B0FD-4792-887E-2DCB70F3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nb-NO" dirty="0" err="1"/>
              <a:t>Postwarp</a:t>
            </a:r>
            <a:endParaRPr lang="nb-NO" dirty="0"/>
          </a:p>
        </p:txBody>
      </p:sp>
      <p:pic>
        <p:nvPicPr>
          <p:cNvPr id="18" name="Plassholder for innhold 7">
            <a:extLst>
              <a:ext uri="{FF2B5EF4-FFF2-40B4-BE49-F238E27FC236}">
                <a16:creationId xmlns:a16="http://schemas.microsoft.com/office/drawing/2014/main" id="{DFD43AE6-A58C-4ECB-BCEE-10857067C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" r="-2" b="7517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9F42A6B-DDD9-4568-A6F1-654FA89F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6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VIEW MORPHING</vt:lpstr>
      <vt:lpstr>Fremgangs-måte</vt:lpstr>
      <vt:lpstr>Facial feature detection </vt:lpstr>
      <vt:lpstr>Finne Fundamentalmatrise</vt:lpstr>
      <vt:lpstr>Prewarp</vt:lpstr>
      <vt:lpstr>Prewarp</vt:lpstr>
      <vt:lpstr>Delaunay Triangulering</vt:lpstr>
      <vt:lpstr>Morph</vt:lpstr>
      <vt:lpstr>Postwarp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 MORPHING</dc:title>
  <dc:creator>Betina Høyer Wester</dc:creator>
  <cp:lastModifiedBy>Betina Høyer Wester</cp:lastModifiedBy>
  <cp:revision>2</cp:revision>
  <dcterms:created xsi:type="dcterms:W3CDTF">2019-05-22T05:26:00Z</dcterms:created>
  <dcterms:modified xsi:type="dcterms:W3CDTF">2019-05-22T05:29:06Z</dcterms:modified>
</cp:coreProperties>
</file>